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League Spartan"/>
      <p:regular r:id="rId25"/>
      <p:bold r:id="rId26"/>
    </p:embeddedFont>
    <p:embeddedFont>
      <p:font typeface="Inter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agueSpartan-bold.fntdata"/><Relationship Id="rId25" Type="http://schemas.openxmlformats.org/officeDocument/2006/relationships/font" Target="fonts/LeagueSpartan-regular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SLIDES_API106862479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SLIDES_API106862479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SLIDES_API106862479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SLIDES_API106862479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cb4422c0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cb4422c0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cb4422c0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cb4422c0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cb4422c0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cb4422c0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cb4422c0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cb4422c0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cb4422c0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cb4422c0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cb4422c0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cb4422c0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cb4422c0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cb4422c0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cb4422c0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cb4422c0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cb4422c0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cb4422c0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cb4422c0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cb4422c0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da71dac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3da71dac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cb4422c0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cb4422c0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cb4422c09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cb4422c0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SLIDES_API106862479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SLIDES_API106862479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SLIDES_API106862479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SLIDES_API106862479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SLIDES_API106862479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SLIDES_API106862479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SLIDES_API106862479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SLIDES_API106862479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Relationship Id="rId5" Type="http://schemas.openxmlformats.org/officeDocument/2006/relationships/image" Target="../media/image11.jpg"/><Relationship Id="rId6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exels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23.jp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exels.com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 to EVA Arm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eague Spartan"/>
              <a:buChar char="-"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About application use </a:t>
            </a: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please</a:t>
            </a: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visit my website first: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http://www.tamashi.top:2000/#/york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Kinematics, Reverse Kinematics, Camera Calibration and application</a:t>
            </a:r>
            <a:endParaRPr sz="14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Algorithm - </a:t>
            </a: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Camera Calibration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572975" y="1207700"/>
            <a:ext cx="4507200" cy="15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 of finding intrinsic and extrinsic parameters of camera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</a:pP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Intrinsic parameters - focal length, distortion, and principal point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Calibration of EVA Arm's Camera for better image quality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100" y="155000"/>
            <a:ext cx="3981600" cy="304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89051"/>
            <a:ext cx="2272927" cy="142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727" y="3352626"/>
            <a:ext cx="2608624" cy="16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8751" y="3352626"/>
            <a:ext cx="2608624" cy="16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Algorithm - image recognition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595050" y="1430975"/>
            <a:ext cx="44106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1. Contour detection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2. Calculating the centre of mass of a contour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3. Remove duplicate contours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4. polygon approximation and classification of contours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5. vertex_count judgement(calc angles)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300" y="512350"/>
            <a:ext cx="3738309" cy="331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93825"/>
            <a:ext cx="3238001" cy="18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Algorithm - object distance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269000" y="1168775"/>
            <a:ext cx="44922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Capture an image or video of a known calibration object (such as a chessboard) from different angles using the camera that you want to calibrate.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Use OpenCV to detect the calibration object in the images and calculate its corners or other features.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Use the known dimensions of the calibration object (for example, the distance between the corners of the chessboard) to determine the pixel-to-meter ratio or other calibration factor for the camera.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Calculate the focal length of the camera lens using the formula: f = (P x D) / W, where P is the pixel-to-meter ratio, D is the distance from the camera to the calibration object, and W is the width of the calibration object in pixels.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Algorithm - image pixel offset correction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269000" y="1467250"/>
            <a:ext cx="44832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By moving object to get the pixel difference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Calculate the real distance in previous step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Calculate the </a:t>
            </a:r>
            <a:r>
              <a:rPr lang="en-GB">
                <a:solidFill>
                  <a:schemeClr val="dk1"/>
                </a:solidFill>
              </a:rPr>
              <a:t>pixel-to-meter ratio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EVA ‘camera node’ tracing the central point of the object(using MSE to minimize the error)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High compensation for large spacing, low compensation for small spacing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200" y="595050"/>
            <a:ext cx="4347226" cy="2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Algorithm - Tracing object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269000" y="1467250"/>
            <a:ext cx="44832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</a:t>
            </a:r>
            <a:r>
              <a:rPr lang="en-GB"/>
              <a:t>oving object and calculating the offset of central point at the same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Judging the offset signs to </a:t>
            </a:r>
            <a:r>
              <a:rPr lang="en-GB"/>
              <a:t>determine</a:t>
            </a:r>
            <a:r>
              <a:rPr lang="en-GB"/>
              <a:t> where to move (up, down, left, right)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Using inverse kinematics function to move to the offset coordinate </a:t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Algorithm - Searching object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269000" y="1467250"/>
            <a:ext cx="44832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Simply move lock other joints and rotate one joint to draw a half circle to search target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If found, record current position and save to jocobian initial posture parameters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At last, executing main program(find target and catch it)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Algorithm - </a:t>
            </a: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Kinematics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496150" y="1207700"/>
            <a:ext cx="45840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Forward Kinematics - finding end effector position and orientation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Finding DH Parameters and Joint Angles for Kinematic analysis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Finding Homogeneous Transformation Matrices for EVA Arm movement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Algorithm - Inverse </a:t>
            </a: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Kinematics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655550" y="1207700"/>
            <a:ext cx="44040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Figure out where you want the end-effector of the robot arm to go.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Use the Jacobian matrix to determine how much each joint of the robot arm needs to move in order to move the end-effector to the desired position.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Move the joints of the robot arm accordingly and repeat steps 1-2 until the end-effector reaches the desired position.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Algorithm - Trigonometric</a:t>
            </a:r>
            <a:endParaRPr b="1" sz="18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578350" y="1276650"/>
            <a:ext cx="39582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Directly calculate each joint angles relationship with move distance, and build a </a:t>
            </a:r>
            <a:r>
              <a:rPr lang="en-GB"/>
              <a:t>formular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Use this formular to manipulate robot arms.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773575" y="652125"/>
            <a:ext cx="7562100" cy="4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Talk is cheap, show me the code!</a:t>
            </a:r>
            <a:b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</a:br>
            <a:b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</a:br>
            <a:b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</a:b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I’m gonna demonstrate </a:t>
            </a:r>
            <a:r>
              <a:rPr b="1" lang="en-GB" sz="2400">
                <a:solidFill>
                  <a:srgbClr val="FF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approaches </a:t>
            </a: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including</a:t>
            </a: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kinematics and reverse kinematics and other </a:t>
            </a: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programming</a:t>
            </a: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algorithm to reach the same goal.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</a:b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tracing algorithm.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601925" y="180175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Arm Design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0" y="726774"/>
            <a:ext cx="3014849" cy="401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0575" y="196800"/>
            <a:ext cx="2659506" cy="47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League Spartan"/>
                <a:ea typeface="League Spartan"/>
                <a:cs typeface="League Spartan"/>
                <a:sym typeface="League Spartan"/>
              </a:rPr>
              <a:t>Mock </a:t>
            </a: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 - York testing ground for gold mining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535775" y="1753900"/>
            <a:ext cx="44451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Using EVA arm to find gold and catch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Estimate how much gold we find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Estimate how much money we made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Show EVA debug log for observation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850" y="1207700"/>
            <a:ext cx="4106676" cy="28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166725" y="4094425"/>
            <a:ext cx="692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http://www.tamashi.top:2000/#/york</a:t>
            </a:r>
            <a:endParaRPr b="1" i="1" sz="2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Software architecture 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93450" y="1437550"/>
            <a:ext cx="45738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Backend and frontend separate architecture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Backend framework - tornado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Frontend framework - ES5(javascript) + react + css3 + html5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00" y="2530950"/>
            <a:ext cx="1752525" cy="10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1625" y="2530950"/>
            <a:ext cx="1244350" cy="14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0100" y="304750"/>
            <a:ext cx="3867750" cy="2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188" y="3772050"/>
            <a:ext cx="1914500" cy="11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Network penetrate (</a:t>
            </a: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remote working more efficient)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293450" y="1437550"/>
            <a:ext cx="45738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Wifi ‘robot lab’ is intranet, and eva arm can be controlled in Wifi ‘eduroam’ but camera not, and my website is on the internet. so 3 network penetrate design looks like: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Photo by </a:t>
            </a:r>
            <a:r>
              <a:rPr lang="en-GB" sz="8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sz="800" u="sng">
              <a:solidFill>
                <a:srgbClr val="FFFFFF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175" y="208600"/>
            <a:ext cx="3223024" cy="329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50" y="2508950"/>
            <a:ext cx="5349200" cy="22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Types of Kinematics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635000" y="120770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Two main types: Forward and Inverse Kinematics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Forward Kinematics - finding end effector position and orientation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500" y="241200"/>
            <a:ext cx="3759100" cy="3914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Reverse Kinematics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635000" y="120770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Inverse Kinematics - finding joint angles for desired end effector position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Jacobian Matrix for EVA Arm movement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Iterative Methods for Inverse Kinematics for EVA Arm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500" y="241200"/>
            <a:ext cx="3759100" cy="37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Iterative Methods for Inverse Kinematics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635000" y="1604625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Trial and error for finding the optimum joint values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Uses numerical methods and algorithms for convergence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Important for EVA Arm manipulations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Improves performance and accuracy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950" y="229575"/>
            <a:ext cx="4163233" cy="277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635000" y="635000"/>
            <a:ext cx="44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Importance of Kinematics and Reverse Kinematics for EVA Arm</a:t>
            </a:r>
            <a:endParaRPr b="1" sz="240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734225" y="196020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Precise and effective movement of EVA Arm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Complete tasks with accuracy and speed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Saves time and reduces errors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725" y="241200"/>
            <a:ext cx="3659874" cy="39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